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la Joynes" initials="KJ" lastIdx="1" clrIdx="0">
    <p:extLst>
      <p:ext uri="{19B8F6BF-5375-455C-9EA6-DF929625EA0E}">
        <p15:presenceInfo xmlns:p15="http://schemas.microsoft.com/office/powerpoint/2012/main" userId="S::kjoynes@vnsri.org::3361024d-b87e-4777-a6d9-3f04ad7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393"/>
    <a:srgbClr val="FFFFFF"/>
    <a:srgbClr val="D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690E-4825-4BA8-B3E1-66B18DB0B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9EF0C-DD24-48DF-88C4-B885005E1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42FAE-FE0B-461F-92E6-8BA7996A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C4419-C78A-4D89-B461-0ED3DE8C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10B1-3EA3-4032-B53B-DD4A66F2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0D0C-0367-44C0-A93C-018101B6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75A0A-AA5C-4800-9048-7AE99131D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AF077-5095-411E-9505-9788F891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201E-FFFD-4780-BDD3-3E61EC11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503C-2509-4126-B01F-C0AAB8B4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CCC6D-D569-4CBB-AD5E-EC409CF41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3397-1EEB-4CAB-B8BF-E15A01DE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558E5-AB43-4B6C-A380-13DF4415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9790-D6A4-49F0-BB9E-709906A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F086-C2B5-4672-90E5-F8E60E43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4ED6-0243-49ED-9351-8A223EAF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5A723-F5F6-4540-BEBC-D1118897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7C3F-F7FF-4C11-AF5C-08CA7A9B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7A2DB-4DAD-43E6-BC58-7FB7BC0A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ACCE7-4751-49FF-902F-DB7CFF6C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96BE-598A-4BEE-9C4F-AB60A38F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8DCCB-55F7-4419-BA2F-A9927262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7FAF-DD5B-4CC3-9245-B86ADE59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517F2-E199-40F7-A337-D803C5A9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DF3AD-0203-4FD0-85E8-CFC18687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0F5B-C60B-4DC0-9BA5-CDEDB00A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3855-1021-4248-894B-658994EBF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7FFB0-05AC-4D15-926A-2E223C8D7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D56A6-44F0-48ED-9C61-1126EB23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8EB45-B5A1-4830-BE88-60F2CFA4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8DA92-EA66-4D97-A531-107BA0F7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2F65-7306-4986-B0EB-2A18CC5A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05C7E-B2AA-4D98-BDF0-CDD64F2B3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A7549-F008-4DFD-A4C8-A45EC095C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B9AA3-0643-4B77-A607-A04DAF675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B49AD-BEB6-4A41-87E7-69DB9693E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09DBC-1534-46EE-8F0A-13E18FD0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07ADA-5004-4E0D-8297-F8ED863C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71F9A-9274-4D1E-8518-48574FA9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CDBE-C5FD-42FD-A1E8-27D180B7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ED24A-DD3F-4F75-93D0-F1F97361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254AA-30F4-403E-8B7F-C183C94A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0591-7403-4E70-ABFE-A7CE4EF6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FD06B-AB34-4A74-ADB8-65BEFE95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78CA2-76EA-4B04-8BE2-5200F6D5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C13C9-58BB-409E-BFC2-E98369FD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3061-557B-4293-A23A-0121753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24BD-15B9-47B8-B732-67817377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ED32F-B386-4961-940A-47487B40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4CC26-99F9-414C-8831-C59AA581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4CD17-90BC-4B2C-850E-937FAB5B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077E9-D995-4520-BA81-612AA9E2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0E9F-21F3-4266-ADFE-EA42D16C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CD575-7B58-43D8-BC55-70386C2D2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9E2EA-ADB7-46C5-A40A-253E8320D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D5B7E-AC65-4DCF-81D3-CBB632D4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A4943-376F-421C-807B-3930BCCA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8C02-868C-4F5C-A591-0AB850BA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9B07F-EE4E-417A-B564-703CA67F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2E227-058B-434B-8FF0-F6DA279F0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60C4C-4312-44F2-B96A-16D2519DB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822-5240-489E-9377-327EBFA86E6E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1C92C-ECE0-4D12-A01D-41C93657A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FDB65-6872-490D-9608-5D351D26F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CC6F-28C5-44B7-8AFB-1FE79DB7A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bg1">
                <a:lumMod val="50000"/>
                <a:lumOff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44C77D8E-18DD-435C-AC8D-359EDEB03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5" y="249681"/>
            <a:ext cx="2411985" cy="11828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</p:pic>
      <p:pic>
        <p:nvPicPr>
          <p:cNvPr id="41" name="Picture 4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BE93905-7AC0-44C3-8194-193C144A1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15" y="2719251"/>
            <a:ext cx="4509937" cy="397415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E3E3B9D-134D-41E7-B5A2-614BF5F90AAE}"/>
              </a:ext>
            </a:extLst>
          </p:cNvPr>
          <p:cNvSpPr/>
          <p:nvPr/>
        </p:nvSpPr>
        <p:spPr>
          <a:xfrm>
            <a:off x="2411985" y="0"/>
            <a:ext cx="97800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Homecare &amp; Hospice Nurse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JOB FAIR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2A3F36-4824-4896-BAB8-7FE4062CA216}"/>
              </a:ext>
            </a:extLst>
          </p:cNvPr>
          <p:cNvCxnSpPr/>
          <p:nvPr/>
        </p:nvCxnSpPr>
        <p:spPr>
          <a:xfrm>
            <a:off x="3150615" y="1636776"/>
            <a:ext cx="8302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928B068-6A49-46F4-9C57-DE83F0D6E9B2}"/>
              </a:ext>
            </a:extLst>
          </p:cNvPr>
          <p:cNvSpPr/>
          <p:nvPr/>
        </p:nvSpPr>
        <p:spPr>
          <a:xfrm>
            <a:off x="1763788" y="5736288"/>
            <a:ext cx="3940061" cy="107721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  <a:sym typeface="Symbol" panose="05050102010706020507" pitchFamily="18" charset="2"/>
              </a:rPr>
              <a:t>        Gift bags with giveaways!</a:t>
            </a:r>
          </a:p>
          <a:p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  <a:sym typeface="Symbol" panose="05050102010706020507" pitchFamily="18" charset="2"/>
              </a:rPr>
              <a:t>        </a:t>
            </a:r>
            <a:r>
              <a:rPr lang="en-US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20B0604020202020204" pitchFamily="2" charset="-78"/>
                <a:cs typeface="Aldhabi" panose="020B0604020202020204" pitchFamily="2" charset="-78"/>
              </a:rPr>
              <a:t>Enter to win a Raffle Basket!</a:t>
            </a:r>
          </a:p>
          <a:p>
            <a:pPr algn="ctr"/>
            <a:endParaRPr lang="en-US" sz="8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graphicFrame>
        <p:nvGraphicFramePr>
          <p:cNvPr id="47" name="Table 47">
            <a:extLst>
              <a:ext uri="{FF2B5EF4-FFF2-40B4-BE49-F238E27FC236}">
                <a16:creationId xmlns:a16="http://schemas.microsoft.com/office/drawing/2014/main" id="{05C81420-E409-43E7-82D5-F1975E8D4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5276"/>
              </p:ext>
            </p:extLst>
          </p:nvPr>
        </p:nvGraphicFramePr>
        <p:xfrm>
          <a:off x="99569" y="1754326"/>
          <a:ext cx="2981959" cy="167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959">
                  <a:extLst>
                    <a:ext uri="{9D8B030D-6E8A-4147-A177-3AD203B41FA5}">
                      <a16:colId xmlns:a16="http://schemas.microsoft.com/office/drawing/2014/main" val="1655750649"/>
                    </a:ext>
                  </a:extLst>
                </a:gridCol>
              </a:tblGrid>
              <a:tr h="775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Wednesday, July 28</a:t>
                      </a: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th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1-5pm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42853"/>
                  </a:ext>
                </a:extLst>
              </a:tr>
              <a:tr h="449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1184 East Main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59775"/>
                  </a:ext>
                </a:extLst>
              </a:tr>
              <a:tr h="449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Portsmouth,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4310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A8945BD-0B0D-49F7-AD59-F0BAC9EDB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04947"/>
              </p:ext>
            </p:extLst>
          </p:nvPr>
        </p:nvGraphicFramePr>
        <p:xfrm>
          <a:off x="99569" y="3566160"/>
          <a:ext cx="2981959" cy="179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959">
                  <a:extLst>
                    <a:ext uri="{9D8B030D-6E8A-4147-A177-3AD203B41FA5}">
                      <a16:colId xmlns:a16="http://schemas.microsoft.com/office/drawing/2014/main" val="2790665441"/>
                    </a:ext>
                  </a:extLst>
                </a:gridCol>
              </a:tblGrid>
              <a:tr h="7686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Thursday, July 29</a:t>
                      </a: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th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1-5pm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32598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7260 Post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11337"/>
                  </a:ext>
                </a:extLst>
              </a:tr>
              <a:tr h="511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ooper Black" panose="0208090404030B020404" pitchFamily="18" charset="0"/>
                          <a:cs typeface="Aldhabi" panose="01000000000000000000" pitchFamily="2" charset="-78"/>
                        </a:rPr>
                        <a:t>North Kingstown, 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067977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1EC6B890-4810-484E-9C8B-1011958D1986}"/>
              </a:ext>
            </a:extLst>
          </p:cNvPr>
          <p:cNvSpPr/>
          <p:nvPr/>
        </p:nvSpPr>
        <p:spPr>
          <a:xfrm>
            <a:off x="3929361" y="1268224"/>
            <a:ext cx="65918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On The Spot Interviews!</a:t>
            </a:r>
            <a:endParaRPr lang="en-US" sz="80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50423B-D9F4-4E92-850A-7927558D5472}"/>
              </a:ext>
            </a:extLst>
          </p:cNvPr>
          <p:cNvSpPr/>
          <p:nvPr/>
        </p:nvSpPr>
        <p:spPr>
          <a:xfrm>
            <a:off x="3381756" y="2259449"/>
            <a:ext cx="4369815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Join Our Team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!</a:t>
            </a:r>
            <a:endParaRPr lang="en-US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Hospice Nurse Supervisor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Nurse Case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Managers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Home Care &amp; Hospice</a:t>
            </a:r>
          </a:p>
          <a:p>
            <a:pPr lvl="1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       (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Full &amp; Part-Time)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Per Diem RNs &amp; LPNs</a:t>
            </a:r>
          </a:p>
          <a:p>
            <a:pPr algn="ctr"/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84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76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Aharoni</vt:lpstr>
      <vt:lpstr>Aldhabi</vt:lpstr>
      <vt:lpstr>Arial</vt:lpstr>
      <vt:lpstr>Calibri</vt:lpstr>
      <vt:lpstr>Calibri Light</vt:lpstr>
      <vt:lpstr>Cooper Black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Joynes</dc:creator>
  <cp:lastModifiedBy>Kayla Joynes</cp:lastModifiedBy>
  <cp:revision>6</cp:revision>
  <dcterms:created xsi:type="dcterms:W3CDTF">2021-07-19T19:34:21Z</dcterms:created>
  <dcterms:modified xsi:type="dcterms:W3CDTF">2021-07-22T15:22:14Z</dcterms:modified>
</cp:coreProperties>
</file>